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87" r:id="rId2"/>
    <p:sldId id="286" r:id="rId3"/>
    <p:sldId id="28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0668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Proposito # 72a: </a:t>
            </a:r>
            <a:r>
              <a:rPr lang="en-US" kern="0" smtClean="0"/>
              <a:t>¿Estás preparado/a para el Quiz de MAÑANA?</a:t>
            </a:r>
          </a:p>
          <a:p>
            <a:pPr marL="0" indent="0">
              <a:buFontTx/>
              <a:buNone/>
            </a:pPr>
            <a:r>
              <a:rPr lang="en-US" kern="0" smtClean="0">
                <a:solidFill>
                  <a:srgbClr val="7030A0"/>
                </a:solidFill>
              </a:rPr>
              <a:t>L.O. </a:t>
            </a:r>
            <a:r>
              <a:rPr lang="en-US" i="1" kern="0" smtClean="0">
                <a:solidFill>
                  <a:srgbClr val="7030A0"/>
                </a:solidFill>
              </a:rPr>
              <a:t>to review SER and ESTAR</a:t>
            </a:r>
            <a:endParaRPr lang="en-US" kern="0" smtClean="0">
              <a:solidFill>
                <a:srgbClr val="7030A0"/>
              </a:solidFill>
            </a:endParaRPr>
          </a:p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FontTx/>
              <a:buNone/>
            </a:pPr>
            <a:r>
              <a:rPr lang="en-US" kern="0" smtClean="0"/>
              <a:t>Copia y completa with GUSTAR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A mi _____ gust____ la carne.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¿A ti _____ gust____ los vegetales?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A mi _____ gust____ las papas.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 a ti _____ gust____la ensalada.</a:t>
            </a:r>
            <a:endParaRPr lang="en-US" kern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4000" kern="0" smtClean="0">
                <a:solidFill>
                  <a:srgbClr val="0070C0"/>
                </a:solidFill>
              </a:rPr>
              <a:t>Me llamo _______ Clase 702</a:t>
            </a:r>
            <a:br>
              <a:rPr lang="en-US" sz="4000" kern="0" smtClean="0">
                <a:solidFill>
                  <a:srgbClr val="0070C0"/>
                </a:solidFill>
              </a:rPr>
            </a:br>
            <a:r>
              <a:rPr lang="en-US" sz="4000" kern="0" smtClean="0">
                <a:solidFill>
                  <a:srgbClr val="0070C0"/>
                </a:solidFill>
              </a:rPr>
              <a:t>La fecha es el 24 de mayo del 2018</a:t>
            </a:r>
            <a:endParaRPr lang="en-US" sz="40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95601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762000"/>
            <a:ext cx="9144000" cy="5257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smtClean="0"/>
              <a:t>Copy and use the correct either SER or ESTAR; then answer the question.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kern="0" smtClean="0"/>
              <a:t>¿Cómo _____ el padre de María?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-El padre de María _____ muy estricto.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2. ¿Dónde _______ Madrid?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-Madrid ________ en España.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3. ¿Cómo ________ tu amigo hoy?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-Mi amigo ____ nervioso porque tiene un examen.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4. ¿De dónde ______ tu familia?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-Mi familia _____ de Honduras.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5. ¿ Donde _____ tu escuela?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-Mi escuela _____ en __________.</a:t>
            </a:r>
            <a:endParaRPr lang="en-US" sz="2800" kern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1658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MIRAR GRAMATICA EN VIVO</a:t>
            </a:r>
          </a:p>
          <a:p>
            <a:r>
              <a:rPr lang="es-ES_tradnl" dirty="0" smtClean="0"/>
              <a:t>Tomar apuntes activos</a:t>
            </a:r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dirty="0" smtClean="0"/>
              <a:t>Completa la hoja REPASO DEL VOCABULARIO DE LA SALUD</a:t>
            </a:r>
          </a:p>
          <a:p>
            <a:r>
              <a:rPr lang="es-ES_tradnl" u="sng" dirty="0" smtClean="0"/>
              <a:t>QUIZ 3: Capitulo 6 </a:t>
            </a:r>
            <a:r>
              <a:rPr lang="es-ES_tradnl" dirty="0" err="1" smtClean="0"/>
              <a:t>is</a:t>
            </a:r>
            <a:r>
              <a:rPr lang="es-ES_tradnl" dirty="0" smtClean="0"/>
              <a:t> TOMORROW</a:t>
            </a:r>
          </a:p>
          <a:p>
            <a:pPr lvl="1"/>
            <a:r>
              <a:rPr lang="es-ES_tradnl" dirty="0" err="1" smtClean="0"/>
              <a:t>Study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verbs</a:t>
            </a:r>
            <a:r>
              <a:rPr lang="es-ES_tradnl" dirty="0" smtClean="0"/>
              <a:t> SER and ESTAR</a:t>
            </a:r>
          </a:p>
          <a:p>
            <a:pPr lvl="2"/>
            <a:r>
              <a:rPr lang="es-ES_tradnl" dirty="0" err="1" smtClean="0"/>
              <a:t>Textbook</a:t>
            </a:r>
            <a:r>
              <a:rPr lang="es-ES_tradnl" dirty="0" smtClean="0"/>
              <a:t> p. 206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_tradnl" kern="0" dirty="0" smtClean="0">
                <a:solidFill>
                  <a:srgbClr val="FF0000"/>
                </a:solidFill>
              </a:rPr>
              <a:t>Tarea 72a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898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9812</TotalTime>
  <Words>130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PowerPoint Presentation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39</cp:revision>
  <cp:lastPrinted>2015-03-18T19:20:57Z</cp:lastPrinted>
  <dcterms:created xsi:type="dcterms:W3CDTF">2015-03-17T21:58:59Z</dcterms:created>
  <dcterms:modified xsi:type="dcterms:W3CDTF">2018-05-24T19:42:13Z</dcterms:modified>
</cp:coreProperties>
</file>